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305" r:id="rId2"/>
    <p:sldId id="304" r:id="rId3"/>
    <p:sldId id="281" r:id="rId4"/>
    <p:sldId id="306" r:id="rId5"/>
    <p:sldId id="308" r:id="rId6"/>
    <p:sldId id="307" r:id="rId7"/>
    <p:sldId id="311" r:id="rId8"/>
    <p:sldId id="312" r:id="rId9"/>
    <p:sldId id="309" r:id="rId10"/>
    <p:sldId id="310" r:id="rId11"/>
  </p:sldIdLst>
  <p:sldSz cx="9144000" cy="5143500" type="screen16x9"/>
  <p:notesSz cx="6858000" cy="9144000"/>
  <p:embeddedFontLst>
    <p:embeddedFont>
      <p:font typeface="Segoe UI Symbol" panose="020B0502040204020203" pitchFamily="34" charset="0"/>
      <p:regular r:id="rId13"/>
    </p:embeddedFont>
    <p:embeddedFont>
      <p:font typeface="한컴 윤고딕 250" panose="02020603020101020101" pitchFamily="18" charset="-127"/>
      <p:regular r:id="rId14"/>
    </p:embeddedFont>
    <p:embeddedFont>
      <p:font typeface="-윤고딕330" panose="02030504000101010101" pitchFamily="18" charset="-127"/>
      <p:regular r:id="rId15"/>
    </p:embeddedFont>
    <p:embeddedFont>
      <p:font typeface="10X10 Bold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C8EA"/>
    <a:srgbClr val="202741"/>
    <a:srgbClr val="A2C2E8"/>
    <a:srgbClr val="6E97C8"/>
    <a:srgbClr val="85A7D1"/>
    <a:srgbClr val="838592"/>
    <a:srgbClr val="FBD0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99" autoAdjust="0"/>
    <p:restoredTop sz="94685" autoAdjust="0"/>
  </p:normalViewPr>
  <p:slideViewPr>
    <p:cSldViewPr>
      <p:cViewPr>
        <p:scale>
          <a:sx n="83" d="100"/>
          <a:sy n="83" d="100"/>
        </p:scale>
        <p:origin x="216" y="-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75" d="100"/>
          <a:sy n="75" d="100"/>
        </p:scale>
        <p:origin x="-2160" y="61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11FE1-C683-4087-88AE-98835CE21CBD}" type="datetimeFigureOut">
              <a:rPr lang="ko-KR" altLang="en-US" smtClean="0"/>
              <a:t>2015-06-12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861A4F-C652-46A3-8C4F-E6C42F940E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313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861A4F-C652-46A3-8C4F-E6C42F940E0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011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861A4F-C652-46A3-8C4F-E6C42F940E0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011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861A4F-C652-46A3-8C4F-E6C42F940E0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011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861A4F-C652-46A3-8C4F-E6C42F940E0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011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861A4F-C652-46A3-8C4F-E6C42F940E0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011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861A4F-C652-46A3-8C4F-E6C42F940E0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011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861A4F-C652-46A3-8C4F-E6C42F940E0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011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861A4F-C652-46A3-8C4F-E6C42F940E0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011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E1A20-852E-4A76-9034-332749ACE0AB}" type="datetimeFigureOut">
              <a:rPr lang="ko-KR" altLang="en-US" smtClean="0"/>
              <a:pPr/>
              <a:t>2015-06-12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A0BF4-C62B-4C88-9718-FE6604EDE17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/>
          <p:cNvSpPr txBox="1"/>
          <p:nvPr/>
        </p:nvSpPr>
        <p:spPr>
          <a:xfrm>
            <a:off x="-11430" y="292666"/>
            <a:ext cx="3071262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임베디드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소프트웨어 설계</a:t>
            </a:r>
            <a:endParaRPr lang="ko-KR" altLang="en-US" sz="20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5">
                  <a:lumMod val="7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121775" y="4080109"/>
            <a:ext cx="4151182" cy="584775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백수진</a:t>
            </a:r>
            <a:r>
              <a:rPr lang="en-US" altLang="ko-KR" sz="32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, </a:t>
            </a:r>
            <a:r>
              <a:rPr lang="ko-KR" altLang="en-US" sz="32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최미림</a:t>
            </a:r>
            <a:endParaRPr lang="ko-KR" altLang="en-US" sz="32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7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026" name="Picture 2" descr="C:\Users\Baek\Dropbox\20150611_23562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149"/>
          <a:stretch/>
        </p:blipFill>
        <p:spPr bwMode="auto">
          <a:xfrm>
            <a:off x="2041003" y="1040877"/>
            <a:ext cx="5061994" cy="2302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44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7838" y="115888"/>
            <a:ext cx="35036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703814" y="3435846"/>
            <a:ext cx="173637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알람</a:t>
            </a:r>
            <a:r>
              <a:rPr lang="ko-KR" altLang="en-US" sz="30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 시계</a:t>
            </a:r>
            <a:endParaRPr lang="ko-KR" altLang="en-US" sz="3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477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-14739" y="583064"/>
            <a:ext cx="1283786" cy="907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3809629" y="472096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62924" y="187013"/>
            <a:ext cx="1000595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동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기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42702" y="171671"/>
            <a:ext cx="103105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준비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35393" y="198443"/>
            <a:ext cx="103746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접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근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608374" y="176382"/>
            <a:ext cx="103586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표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1269047" y="587761"/>
            <a:ext cx="1283786" cy="907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541403" y="579078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5167885" y="487059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5190745" y="594041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7752894" y="598553"/>
            <a:ext cx="1391105" cy="983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7984216" y="189673"/>
            <a:ext cx="1039067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</a:t>
            </a:r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연</a:t>
            </a:r>
          </a:p>
        </p:txBody>
      </p:sp>
      <p:sp>
        <p:nvSpPr>
          <p:cNvPr id="48" name="직사각형 47"/>
          <p:cNvSpPr/>
          <p:nvPr/>
        </p:nvSpPr>
        <p:spPr>
          <a:xfrm>
            <a:off x="6451671" y="590905"/>
            <a:ext cx="1389376" cy="98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6610265" y="201482"/>
            <a:ext cx="94609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5.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문제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124111" y="487059"/>
            <a:ext cx="742511" cy="338554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dist"/>
            <a:r>
              <a:rPr lang="en-US" altLang="ko-KR" sz="16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DEMO</a:t>
            </a:r>
            <a:endParaRPr lang="ko-KR" altLang="en-US" sz="16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pic>
        <p:nvPicPr>
          <p:cNvPr id="2" name="시연 영상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9158" y="987575"/>
            <a:ext cx="6885685" cy="3870174"/>
          </a:xfrm>
          <a:prstGeom prst="rect">
            <a:avLst/>
          </a:prstGeom>
        </p:spPr>
      </p:pic>
      <p:pic>
        <p:nvPicPr>
          <p:cNvPr id="18" name="그림 44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32" y="4621213"/>
            <a:ext cx="35036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59989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544876" y="1211580"/>
            <a:ext cx="5874980" cy="3160370"/>
          </a:xfrm>
          <a:prstGeom prst="rect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688129" y="1373802"/>
            <a:ext cx="1919654" cy="1415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동기</a:t>
            </a:r>
            <a:endParaRPr lang="ko-KR" altLang="en-US" sz="2400" b="1" dirty="0"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688129" y="2792252"/>
            <a:ext cx="1919654" cy="14048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접근</a:t>
            </a:r>
            <a:endParaRPr lang="ko-KR" altLang="en-US" sz="2400" b="1" dirty="0"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614929" y="1387912"/>
            <a:ext cx="1835494" cy="14043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준비</a:t>
            </a:r>
            <a:endParaRPr lang="ko-KR" altLang="en-US" sz="2400" b="1" dirty="0"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64027" y="3147760"/>
            <a:ext cx="3127210" cy="2616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기대효과</a:t>
            </a:r>
            <a:endParaRPr lang="ko-KR" altLang="en-US" sz="11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60000"/>
                  <a:lumOff val="4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614929" y="2792258"/>
            <a:ext cx="1835488" cy="14048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문제</a:t>
            </a:r>
            <a:endParaRPr lang="ko-KR" altLang="en-US" sz="2400" b="1" dirty="0"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841607" y="2145927"/>
            <a:ext cx="796614" cy="646331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78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01</a:t>
            </a:r>
            <a:endParaRPr lang="ko-KR" altLang="en-US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78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771674" y="2155403"/>
            <a:ext cx="678743" cy="646331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78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02</a:t>
            </a:r>
            <a:endParaRPr lang="ko-KR" altLang="en-US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78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920095" y="2733154"/>
            <a:ext cx="667880" cy="646331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78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04</a:t>
            </a:r>
            <a:endParaRPr lang="ko-KR" altLang="en-US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78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783531" y="2755219"/>
            <a:ext cx="655027" cy="581698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78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05</a:t>
            </a:r>
            <a:endParaRPr lang="ko-KR" altLang="en-US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78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450417" y="1387918"/>
            <a:ext cx="1835494" cy="1404340"/>
          </a:xfrm>
          <a:prstGeom prst="rect">
            <a:avLst/>
          </a:prstGeom>
          <a:solidFill>
            <a:srgbClr val="A2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목표</a:t>
            </a:r>
            <a:endParaRPr lang="ko-KR" altLang="en-US" sz="2400" b="1" dirty="0"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450417" y="2792264"/>
            <a:ext cx="1835488" cy="14048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시연</a:t>
            </a:r>
            <a:endParaRPr lang="ko-KR" altLang="en-US" sz="2400" b="1" dirty="0"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618025" y="2142625"/>
            <a:ext cx="667880" cy="646331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78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03</a:t>
            </a:r>
            <a:endParaRPr lang="ko-KR" altLang="en-US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78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618025" y="2720376"/>
            <a:ext cx="655027" cy="581698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78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06</a:t>
            </a:r>
            <a:endParaRPr lang="ko-KR" altLang="en-US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78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9426" y="528122"/>
            <a:ext cx="32193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rgbClr val="ACC8EA"/>
                </a:solidFill>
                <a:latin typeface="+mj-ea"/>
                <a:ea typeface="+mj-ea"/>
              </a:rPr>
              <a:t>CONTENTS</a:t>
            </a:r>
            <a:endParaRPr lang="ko-KR" altLang="en-US" sz="3200" b="1" dirty="0">
              <a:solidFill>
                <a:srgbClr val="ACC8EA"/>
              </a:solidFill>
              <a:latin typeface="+mj-ea"/>
              <a:ea typeface="+mj-ea"/>
            </a:endParaRPr>
          </a:p>
        </p:txBody>
      </p:sp>
      <p:pic>
        <p:nvPicPr>
          <p:cNvPr id="17" name="그림 44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7838" y="115888"/>
            <a:ext cx="35036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2787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모서리가 둥근 직사각형 42"/>
          <p:cNvSpPr/>
          <p:nvPr/>
        </p:nvSpPr>
        <p:spPr>
          <a:xfrm>
            <a:off x="3424968" y="3291830"/>
            <a:ext cx="3091248" cy="70088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LCD </a:t>
            </a:r>
            <a:r>
              <a:rPr lang="ko-KR" altLang="en-US" b="1" dirty="0" err="1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알</a:t>
            </a:r>
            <a:r>
              <a:rPr lang="ko-KR" altLang="en-US" b="1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람</a:t>
            </a:r>
            <a:r>
              <a:rPr lang="ko-KR" altLang="en-US" b="1" dirty="0" err="1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시계</a:t>
            </a:r>
            <a:endParaRPr lang="en-US" altLang="ko-KR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5235393" y="1861547"/>
            <a:ext cx="3119398" cy="70088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일상에서 흔히 접할 수 있는 </a:t>
            </a:r>
            <a:endParaRPr lang="en-US" altLang="ko-KR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850135" y="1861547"/>
            <a:ext cx="3005213" cy="70088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실습했던 </a:t>
            </a:r>
            <a:r>
              <a:rPr lang="ko-KR" altLang="en-US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내용</a:t>
            </a:r>
            <a:endParaRPr lang="en-US" altLang="ko-KR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804955" y="486718"/>
            <a:ext cx="1380827" cy="338554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dist"/>
            <a:r>
              <a:rPr lang="en-US" altLang="ko-KR" sz="16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MOTIVATION</a:t>
            </a:r>
            <a:endParaRPr lang="ko-KR" altLang="en-US" sz="16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-14739" y="583064"/>
            <a:ext cx="1283786" cy="907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809629" y="472096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162924" y="187013"/>
            <a:ext cx="1000595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동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기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42702" y="171671"/>
            <a:ext cx="103105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준비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235393" y="198443"/>
            <a:ext cx="103746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접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근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608374" y="176382"/>
            <a:ext cx="103586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표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1269047" y="587761"/>
            <a:ext cx="1283786" cy="907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541403" y="579078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5167885" y="487059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5190745" y="594041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7752894" y="598553"/>
            <a:ext cx="1391105" cy="983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7984216" y="189673"/>
            <a:ext cx="1039067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</a:t>
            </a:r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연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6451671" y="590905"/>
            <a:ext cx="1389376" cy="98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덧셈 기호 1"/>
          <p:cNvSpPr/>
          <p:nvPr/>
        </p:nvSpPr>
        <p:spPr>
          <a:xfrm>
            <a:off x="4259868" y="1867410"/>
            <a:ext cx="650545" cy="700880"/>
          </a:xfrm>
          <a:prstGeom prst="mathPlus">
            <a:avLst/>
          </a:prstGeom>
          <a:solidFill>
            <a:srgbClr val="202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등호 2"/>
          <p:cNvSpPr/>
          <p:nvPr/>
        </p:nvSpPr>
        <p:spPr>
          <a:xfrm>
            <a:off x="2487976" y="3291830"/>
            <a:ext cx="672303" cy="648072"/>
          </a:xfrm>
          <a:prstGeom prst="mathEqual">
            <a:avLst/>
          </a:prstGeom>
          <a:solidFill>
            <a:srgbClr val="202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10265" y="201482"/>
            <a:ext cx="94609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5.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문제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3" name="그림 44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32" y="4621213"/>
            <a:ext cx="35036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3485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2" grpId="0" animBg="1"/>
      <p:bldP spid="5" grpId="0" animBg="1"/>
      <p:bldP spid="2" grpId="0" animBg="1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-14739" y="583064"/>
            <a:ext cx="1283786" cy="907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3809629" y="472096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162924" y="187013"/>
            <a:ext cx="1000595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동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기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442702" y="171671"/>
            <a:ext cx="103105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준비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235393" y="198443"/>
            <a:ext cx="103746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접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근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608374" y="176382"/>
            <a:ext cx="103586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표</a:t>
            </a:r>
          </a:p>
        </p:txBody>
      </p:sp>
      <p:sp>
        <p:nvSpPr>
          <p:cNvPr id="45" name="직사각형 44"/>
          <p:cNvSpPr/>
          <p:nvPr/>
        </p:nvSpPr>
        <p:spPr>
          <a:xfrm>
            <a:off x="1269047" y="587761"/>
            <a:ext cx="1283786" cy="907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2541403" y="579078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5167885" y="487059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5190745" y="594041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7752894" y="598553"/>
            <a:ext cx="1391105" cy="983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7984216" y="189673"/>
            <a:ext cx="1039067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</a:t>
            </a:r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연</a:t>
            </a:r>
          </a:p>
        </p:txBody>
      </p:sp>
      <p:sp>
        <p:nvSpPr>
          <p:cNvPr id="51" name="직사각형 50"/>
          <p:cNvSpPr/>
          <p:nvPr/>
        </p:nvSpPr>
        <p:spPr>
          <a:xfrm>
            <a:off x="6451671" y="590905"/>
            <a:ext cx="1389376" cy="98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/>
          <p:cNvSpPr txBox="1"/>
          <p:nvPr/>
        </p:nvSpPr>
        <p:spPr>
          <a:xfrm>
            <a:off x="6610265" y="201482"/>
            <a:ext cx="94609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5.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문제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966184" y="487059"/>
            <a:ext cx="1058367" cy="338554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dist"/>
            <a:r>
              <a:rPr lang="en-US" altLang="ko-KR" sz="16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PREPARE</a:t>
            </a:r>
            <a:endParaRPr lang="ko-KR" altLang="en-US" sz="16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graphicFrame>
        <p:nvGraphicFramePr>
          <p:cNvPr id="57" name="표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071807"/>
              </p:ext>
            </p:extLst>
          </p:nvPr>
        </p:nvGraphicFramePr>
        <p:xfrm>
          <a:off x="1442702" y="1779662"/>
          <a:ext cx="6096000" cy="18542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solidFill>
                            <a:srgbClr val="202741"/>
                          </a:solidFill>
                          <a:ea typeface="-윤고딕330"/>
                        </a:rPr>
                        <a:t>기자재</a:t>
                      </a:r>
                      <a:endParaRPr lang="ko-KR" altLang="en-US" b="1" dirty="0">
                        <a:solidFill>
                          <a:srgbClr val="202741"/>
                        </a:solidFill>
                        <a:ea typeface="-윤고딕33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solidFill>
                            <a:srgbClr val="202741"/>
                          </a:solidFill>
                          <a:ea typeface="-윤고딕330"/>
                        </a:rPr>
                        <a:t>개수</a:t>
                      </a:r>
                      <a:endParaRPr lang="ko-KR" altLang="en-US" b="1" dirty="0">
                        <a:solidFill>
                          <a:srgbClr val="202741"/>
                        </a:solidFill>
                        <a:ea typeface="-윤고딕33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</a:rPr>
                        <a:t>1602 LCD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Segoe UI Symbol" panose="020B0502040204020203" pitchFamily="34" charset="0"/>
                        <a:ea typeface="-윤고딕33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</a:rPr>
                        <a:t>1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Segoe UI Symbol" panose="020B0502040204020203" pitchFamily="34" charset="0"/>
                        <a:ea typeface="-윤고딕33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</a:rPr>
                        <a:t>Buzzer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Segoe UI Symbol" panose="020B0502040204020203" pitchFamily="34" charset="0"/>
                        <a:ea typeface="-윤고딕33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</a:rPr>
                        <a:t>1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Segoe UI Symbol" panose="020B0502040204020203" pitchFamily="34" charset="0"/>
                        <a:ea typeface="-윤고딕33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</a:rPr>
                        <a:t>Temperature sensor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Segoe UI Symbol" panose="020B0502040204020203" pitchFamily="34" charset="0"/>
                        <a:ea typeface="-윤고딕33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</a:rPr>
                        <a:t>1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Segoe UI Symbol" panose="020B0502040204020203" pitchFamily="34" charset="0"/>
                        <a:ea typeface="-윤고딕33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</a:rPr>
                        <a:t>Push button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Segoe UI Symbol" panose="020B0502040204020203" pitchFamily="34" charset="0"/>
                        <a:ea typeface="-윤고딕33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Segoe UI Symbol" panose="020B0502040204020203" pitchFamily="34" charset="0"/>
                          <a:ea typeface="Segoe UI Symbol" panose="020B0502040204020203" pitchFamily="34" charset="0"/>
                        </a:rPr>
                        <a:t>3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Segoe UI Symbol" panose="020B0502040204020203" pitchFamily="34" charset="0"/>
                        <a:ea typeface="-윤고딕33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8" name="그림 44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32" y="4621213"/>
            <a:ext cx="35036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59989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모서리가 둥근 직사각형 20"/>
          <p:cNvSpPr/>
          <p:nvPr/>
        </p:nvSpPr>
        <p:spPr>
          <a:xfrm>
            <a:off x="5740335" y="1974414"/>
            <a:ext cx="2253049" cy="174259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err="1" smtClean="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알람</a:t>
            </a:r>
            <a:r>
              <a:rPr lang="ko-KR" altLang="en-US" sz="2800" b="1" dirty="0" smtClean="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기능</a:t>
            </a:r>
            <a:endParaRPr lang="ko-KR" altLang="en-US" sz="2800" b="1" dirty="0">
              <a:solidFill>
                <a:schemeClr val="tx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383116" y="1974414"/>
            <a:ext cx="2253049" cy="174259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현재 온도</a:t>
            </a:r>
            <a:endParaRPr lang="ko-KR" altLang="en-US" sz="2800" b="1" dirty="0">
              <a:solidFill>
                <a:schemeClr val="tx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1031241" y="1974414"/>
            <a:ext cx="2253049" cy="174259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>
                <a:solidFill>
                  <a:schemeClr val="tx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현재 시간</a:t>
            </a:r>
            <a:endParaRPr lang="ko-KR" altLang="en-US" sz="2800" b="1" dirty="0">
              <a:solidFill>
                <a:schemeClr val="tx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26655" y="1694655"/>
            <a:ext cx="1052077" cy="909018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78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01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78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262127" y="1694655"/>
            <a:ext cx="1052077" cy="909018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78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02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78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30579" y="1694655"/>
            <a:ext cx="1052077" cy="909018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alpha val="78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03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alpha val="78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-14739" y="583064"/>
            <a:ext cx="1283786" cy="907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3809629" y="472096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162924" y="187013"/>
            <a:ext cx="1000595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동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기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442702" y="171671"/>
            <a:ext cx="103105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준비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235393" y="198443"/>
            <a:ext cx="103746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접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근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608374" y="176382"/>
            <a:ext cx="103586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표</a:t>
            </a:r>
          </a:p>
        </p:txBody>
      </p:sp>
      <p:sp>
        <p:nvSpPr>
          <p:cNvPr id="48" name="직사각형 47"/>
          <p:cNvSpPr/>
          <p:nvPr/>
        </p:nvSpPr>
        <p:spPr>
          <a:xfrm>
            <a:off x="1269047" y="587761"/>
            <a:ext cx="1283786" cy="907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2541403" y="579078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5167885" y="487059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5190745" y="594041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7752894" y="598553"/>
            <a:ext cx="1391105" cy="983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/>
          <p:cNvSpPr txBox="1"/>
          <p:nvPr/>
        </p:nvSpPr>
        <p:spPr>
          <a:xfrm>
            <a:off x="7984216" y="189673"/>
            <a:ext cx="1039067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</a:t>
            </a:r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연</a:t>
            </a:r>
          </a:p>
        </p:txBody>
      </p:sp>
      <p:sp>
        <p:nvSpPr>
          <p:cNvPr id="54" name="직사각형 53"/>
          <p:cNvSpPr/>
          <p:nvPr/>
        </p:nvSpPr>
        <p:spPr>
          <a:xfrm>
            <a:off x="6451671" y="590905"/>
            <a:ext cx="1389376" cy="98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/>
          <p:cNvSpPr txBox="1"/>
          <p:nvPr/>
        </p:nvSpPr>
        <p:spPr>
          <a:xfrm>
            <a:off x="6610265" y="201482"/>
            <a:ext cx="94609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5.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문제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34531" y="487059"/>
            <a:ext cx="721672" cy="338554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dist"/>
            <a:r>
              <a:rPr lang="en-US" altLang="ko-KR" sz="16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GOAL</a:t>
            </a:r>
            <a:endParaRPr lang="ko-KR" altLang="en-US" sz="16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pic>
        <p:nvPicPr>
          <p:cNvPr id="25" name="그림 44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32" y="4621213"/>
            <a:ext cx="35036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59989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9" grpId="0" animBg="1"/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286959" y="2089418"/>
            <a:ext cx="2852064" cy="1938992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&lt;</a:t>
            </a:r>
            <a:r>
              <a:rPr lang="en-US" altLang="ko-KR" sz="2000" dirty="0" err="1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time.h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&gt;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에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정의</a:t>
            </a:r>
            <a:r>
              <a:rPr lang="ko-KR" altLang="en-US" sz="20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된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time()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함수로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‘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유닉스 시간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’ 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구하기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223920" y="2089418"/>
            <a:ext cx="2291012" cy="2400657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</a:t>
            </a:r>
            <a:r>
              <a:rPr lang="en-US" altLang="ko-KR" sz="2000" dirty="0" err="1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pio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를 이용하여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-윤고딕330" panose="02030504000101010101" pitchFamily="18" charset="-127"/>
              </a:rPr>
              <a:t>push 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-윤고딕330" panose="02030504000101010101" pitchFamily="18" charset="-127"/>
              </a:rPr>
              <a:t>버튼을 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-윤고딕330" panose="02030504000101010101" pitchFamily="18" charset="-127"/>
              </a:rPr>
              <a:t>누르면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시</a:t>
            </a:r>
            <a:r>
              <a:rPr lang="ko-KR" altLang="en-US" sz="20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간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, 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온</a:t>
            </a:r>
            <a:r>
              <a:rPr lang="ko-KR" altLang="en-US" sz="20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도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, </a:t>
            </a:r>
            <a:r>
              <a:rPr lang="ko-KR" altLang="en-US" sz="2000" dirty="0" err="1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알</a:t>
            </a:r>
            <a:r>
              <a:rPr lang="ko-KR" altLang="en-US" sz="20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람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-윤고딕330" panose="02030504000101010101" pitchFamily="18" charset="-127"/>
              </a:rPr>
              <a:t> 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나타내</a:t>
            </a:r>
            <a:r>
              <a:rPr lang="ko-KR" altLang="en-US" sz="20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기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919075" y="3593823"/>
            <a:ext cx="956434" cy="82638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02741">
                    <a:alpha val="78000"/>
                  </a:srgb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02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202741">
                  <a:alpha val="78000"/>
                </a:srgb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243106" y="4350701"/>
            <a:ext cx="2298360" cy="1199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3419872" y="4350700"/>
            <a:ext cx="2298361" cy="11990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626482" y="4346332"/>
            <a:ext cx="2298360" cy="1199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3275692" y="2088272"/>
            <a:ext cx="2484976" cy="1477328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 err="1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l</a:t>
            </a:r>
            <a:r>
              <a:rPr lang="en-US" altLang="ko-KR" sz="2000" dirty="0" err="1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ocaltime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()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함수 이</a:t>
            </a:r>
            <a:r>
              <a:rPr lang="ko-KR" altLang="en-US" sz="20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용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연월일 </a:t>
            </a:r>
            <a:r>
              <a:rPr lang="ko-KR" altLang="en-US" sz="2000" dirty="0" err="1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시분초로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분리</a:t>
            </a:r>
            <a:endParaRPr lang="en-US" altLang="ko-KR" sz="20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LCD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화면에 보여주기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130157" y="3593823"/>
            <a:ext cx="956434" cy="82638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02741">
                    <a:alpha val="78000"/>
                  </a:srgb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01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202741">
                  <a:alpha val="78000"/>
                </a:srgb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701454" y="3593823"/>
            <a:ext cx="956434" cy="82638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02741">
                    <a:alpha val="78000"/>
                  </a:srgb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03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202741">
                  <a:alpha val="78000"/>
                </a:srgb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-14739" y="583064"/>
            <a:ext cx="1283786" cy="907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3809629" y="472096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162924" y="187013"/>
            <a:ext cx="1000595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동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기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442702" y="171671"/>
            <a:ext cx="103105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준비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235393" y="198443"/>
            <a:ext cx="103746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접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근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608374" y="176382"/>
            <a:ext cx="103586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표</a:t>
            </a:r>
          </a:p>
        </p:txBody>
      </p:sp>
      <p:sp>
        <p:nvSpPr>
          <p:cNvPr id="54" name="직사각형 53"/>
          <p:cNvSpPr/>
          <p:nvPr/>
        </p:nvSpPr>
        <p:spPr>
          <a:xfrm>
            <a:off x="1269047" y="587761"/>
            <a:ext cx="1283786" cy="907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2541403" y="579078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5167885" y="487059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5190745" y="594041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/>
          <p:cNvSpPr/>
          <p:nvPr/>
        </p:nvSpPr>
        <p:spPr>
          <a:xfrm>
            <a:off x="7752894" y="598553"/>
            <a:ext cx="1391105" cy="983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7984216" y="189673"/>
            <a:ext cx="1039067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</a:t>
            </a:r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연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6451671" y="590905"/>
            <a:ext cx="1389376" cy="98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/>
          <p:cNvSpPr txBox="1"/>
          <p:nvPr/>
        </p:nvSpPr>
        <p:spPr>
          <a:xfrm>
            <a:off x="6610265" y="201482"/>
            <a:ext cx="94609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5.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문제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875646" y="487059"/>
            <a:ext cx="1239442" cy="338554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dist"/>
            <a:r>
              <a:rPr lang="en-US" altLang="ko-KR" sz="16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APPROACH</a:t>
            </a:r>
            <a:endParaRPr lang="ko-KR" altLang="en-US" sz="16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-22860" y="1154502"/>
            <a:ext cx="2496613" cy="45823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01</a:t>
            </a:r>
            <a:r>
              <a:rPr lang="en-US" altLang="ko-KR" sz="2800" b="1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</a:t>
            </a:r>
            <a:r>
              <a:rPr lang="ko-KR" altLang="en-US" sz="2000" b="1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현재 시간</a:t>
            </a:r>
            <a:endParaRPr lang="ko-KR" altLang="en-US" sz="20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7" name="그림 44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32" y="4621213"/>
            <a:ext cx="35036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59989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350152" y="2238008"/>
            <a:ext cx="2771400" cy="1477328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/sys/devices</a:t>
            </a:r>
            <a:r>
              <a:rPr lang="en-US" altLang="ko-KR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/</a:t>
            </a:r>
          </a:p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w1_bus_master1/28-*/</a:t>
            </a:r>
          </a:p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w1_slave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309229" y="2238008"/>
            <a:ext cx="2166107" cy="1477328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온도가 변할 경우</a:t>
            </a:r>
            <a:endParaRPr lang="en-US" altLang="ko-KR" sz="20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LCD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에서 출력되는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온도도 변하기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919075" y="3593823"/>
            <a:ext cx="956434" cy="82638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02741">
                    <a:alpha val="78000"/>
                  </a:srgb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02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202741">
                  <a:alpha val="78000"/>
                </a:srgb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243106" y="4350701"/>
            <a:ext cx="2298360" cy="1199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3419872" y="4350700"/>
            <a:ext cx="2298361" cy="11990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626482" y="4346332"/>
            <a:ext cx="2298360" cy="1199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3328339" y="2236862"/>
            <a:ext cx="2425409" cy="1477328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-윤고딕330" panose="02030504000101010101" pitchFamily="18" charset="-127"/>
              </a:rPr>
              <a:t>온도센서에서 가져온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Segoe UI Symbol" panose="020B0502040204020203" pitchFamily="34" charset="0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-윤고딕330" panose="02030504000101010101" pitchFamily="18" charset="-127"/>
              </a:rPr>
              <a:t>데이터를 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-윤고딕330" panose="02030504000101010101" pitchFamily="18" charset="-127"/>
              </a:rPr>
              <a:t>LCD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-윤고딕330" panose="02030504000101010101" pitchFamily="18" charset="-127"/>
              </a:rPr>
              <a:t>화면에 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Segoe UI Symbol" panose="020B0502040204020203" pitchFamily="34" charset="0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-윤고딕330" panose="02030504000101010101" pitchFamily="18" charset="-127"/>
              </a:rPr>
              <a:t>보여주기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Segoe UI Symbol" panose="020B0502040204020203" pitchFamily="34" charset="0"/>
              <a:ea typeface="-윤고딕330" panose="02030504000101010101" pitchFamily="18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130157" y="3593823"/>
            <a:ext cx="956434" cy="82638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02741">
                    <a:alpha val="78000"/>
                  </a:srgb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01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202741">
                  <a:alpha val="78000"/>
                </a:srgb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701454" y="3593823"/>
            <a:ext cx="956434" cy="82638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02741">
                    <a:alpha val="78000"/>
                  </a:srgb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03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202741">
                  <a:alpha val="78000"/>
                </a:srgb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-22860" y="1154502"/>
            <a:ext cx="2496613" cy="45823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02</a:t>
            </a:r>
            <a:r>
              <a:rPr lang="en-US" altLang="ko-KR" sz="2000" b="1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</a:t>
            </a:r>
            <a:r>
              <a:rPr lang="ko-KR" altLang="en-US" sz="2000" b="1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현재 온도</a:t>
            </a:r>
            <a:endParaRPr lang="ko-KR" altLang="en-US" sz="20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-14739" y="583064"/>
            <a:ext cx="1283786" cy="907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3809629" y="472096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162924" y="187013"/>
            <a:ext cx="1000595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동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기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442702" y="171671"/>
            <a:ext cx="103105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준비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235393" y="198443"/>
            <a:ext cx="103746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접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근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608374" y="176382"/>
            <a:ext cx="103586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표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1269047" y="587761"/>
            <a:ext cx="1283786" cy="907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2541403" y="579078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5167885" y="487059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/>
          <p:cNvSpPr/>
          <p:nvPr/>
        </p:nvSpPr>
        <p:spPr>
          <a:xfrm>
            <a:off x="5190745" y="594041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7752894" y="598553"/>
            <a:ext cx="1391105" cy="983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7984216" y="189673"/>
            <a:ext cx="1039067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</a:t>
            </a:r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연</a:t>
            </a:r>
          </a:p>
        </p:txBody>
      </p:sp>
      <p:sp>
        <p:nvSpPr>
          <p:cNvPr id="61" name="직사각형 60"/>
          <p:cNvSpPr/>
          <p:nvPr/>
        </p:nvSpPr>
        <p:spPr>
          <a:xfrm>
            <a:off x="6451671" y="590905"/>
            <a:ext cx="1389376" cy="98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/>
          <p:cNvSpPr txBox="1"/>
          <p:nvPr/>
        </p:nvSpPr>
        <p:spPr>
          <a:xfrm>
            <a:off x="6610265" y="201482"/>
            <a:ext cx="94609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5.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문제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875646" y="487059"/>
            <a:ext cx="1239442" cy="338554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dist"/>
            <a:r>
              <a:rPr lang="en-US" altLang="ko-KR" sz="16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APPROACH</a:t>
            </a:r>
            <a:endParaRPr lang="ko-KR" altLang="en-US" sz="16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pic>
        <p:nvPicPr>
          <p:cNvPr id="27" name="그림 44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32" y="4621213"/>
            <a:ext cx="35036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70710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631780" y="2146568"/>
            <a:ext cx="2093843" cy="1015663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p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ush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버튼을 눌러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err="1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알람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시간 맞추기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905013" y="2146568"/>
            <a:ext cx="2909963" cy="1015663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b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uzzer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의 </a:t>
            </a:r>
            <a:r>
              <a:rPr lang="en-US" altLang="ko-KR" sz="2000" dirty="0" err="1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gpio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value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값에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d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elay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를 주어 </a:t>
            </a:r>
            <a:r>
              <a:rPr lang="en-US" altLang="ko-KR" sz="200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w</a:t>
            </a:r>
            <a:r>
              <a:rPr lang="en-US" altLang="ko-KR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rite</a:t>
            </a: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하기 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919075" y="3593823"/>
            <a:ext cx="956434" cy="82638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02741">
                    <a:alpha val="78000"/>
                  </a:srgb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02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202741">
                  <a:alpha val="78000"/>
                </a:srgb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243106" y="4350701"/>
            <a:ext cx="2298360" cy="1199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3419872" y="4350700"/>
            <a:ext cx="2298361" cy="11990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626482" y="4346332"/>
            <a:ext cx="2298360" cy="1199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3359225" y="2145422"/>
            <a:ext cx="2249334" cy="1477328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현재시간과 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맞춰놓은 시와 분을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비교하기</a:t>
            </a:r>
            <a:endParaRPr lang="en-US" altLang="ko-KR" sz="2000" dirty="0" smtClean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130157" y="3593823"/>
            <a:ext cx="956434" cy="82638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02741">
                    <a:alpha val="78000"/>
                  </a:srgb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01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202741">
                  <a:alpha val="78000"/>
                </a:srgb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701454" y="3593823"/>
            <a:ext cx="956434" cy="82638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202741">
                    <a:alpha val="78000"/>
                  </a:srgb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03</a:t>
            </a:r>
            <a:endParaRPr lang="ko-KR" altLang="en-US" sz="3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202741">
                  <a:alpha val="78000"/>
                </a:srgb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-14739" y="583064"/>
            <a:ext cx="1283786" cy="907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3809629" y="472096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162924" y="187013"/>
            <a:ext cx="1000595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동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기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442702" y="171671"/>
            <a:ext cx="103105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준비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235393" y="198443"/>
            <a:ext cx="103746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접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근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608374" y="176382"/>
            <a:ext cx="103586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표</a:t>
            </a:r>
          </a:p>
        </p:txBody>
      </p:sp>
      <p:sp>
        <p:nvSpPr>
          <p:cNvPr id="54" name="직사각형 53"/>
          <p:cNvSpPr/>
          <p:nvPr/>
        </p:nvSpPr>
        <p:spPr>
          <a:xfrm>
            <a:off x="1269047" y="587761"/>
            <a:ext cx="1283786" cy="907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2541403" y="579078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5167885" y="487059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5190745" y="594041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/>
          <p:cNvSpPr/>
          <p:nvPr/>
        </p:nvSpPr>
        <p:spPr>
          <a:xfrm>
            <a:off x="7752894" y="598553"/>
            <a:ext cx="1391105" cy="983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7984216" y="189673"/>
            <a:ext cx="1039067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</a:t>
            </a:r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연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6451671" y="590905"/>
            <a:ext cx="1389376" cy="98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/>
          <p:cNvSpPr txBox="1"/>
          <p:nvPr/>
        </p:nvSpPr>
        <p:spPr>
          <a:xfrm>
            <a:off x="6610265" y="201482"/>
            <a:ext cx="94609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5.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문제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875646" y="487059"/>
            <a:ext cx="1239442" cy="338554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dist"/>
            <a:r>
              <a:rPr lang="en-US" altLang="ko-KR" sz="16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APPROACH</a:t>
            </a:r>
            <a:endParaRPr lang="ko-KR" altLang="en-US" sz="16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-22860" y="1154502"/>
            <a:ext cx="2496613" cy="45823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03 </a:t>
            </a:r>
            <a:r>
              <a:rPr lang="en-US" altLang="ko-KR" sz="2000" b="1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</a:t>
            </a:r>
            <a:r>
              <a:rPr lang="ko-KR" altLang="en-US" sz="2000" b="1" dirty="0" err="1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알람</a:t>
            </a:r>
            <a:r>
              <a:rPr lang="ko-KR" altLang="en-US" sz="2000" b="1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기능</a:t>
            </a:r>
            <a:endParaRPr lang="ko-KR" altLang="en-US" sz="20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7" name="그림 44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32" y="4621213"/>
            <a:ext cx="35036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70710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-14739" y="583064"/>
            <a:ext cx="1283786" cy="907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3809629" y="472096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62924" y="187013"/>
            <a:ext cx="1000595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동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기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42702" y="171671"/>
            <a:ext cx="103105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준비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35393" y="198443"/>
            <a:ext cx="103746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접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근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608374" y="176382"/>
            <a:ext cx="1035861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표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1269047" y="587761"/>
            <a:ext cx="1283786" cy="907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541403" y="579078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5167885" y="487059"/>
            <a:ext cx="45719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5190745" y="594041"/>
            <a:ext cx="1283786" cy="907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7752894" y="598553"/>
            <a:ext cx="1391105" cy="983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7984216" y="189673"/>
            <a:ext cx="1039067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</a:t>
            </a:r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 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</a:t>
            </a:r>
            <a:r>
              <a:rPr lang="ko-KR" altLang="en-US" sz="2000" b="1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연</a:t>
            </a:r>
          </a:p>
        </p:txBody>
      </p:sp>
      <p:sp>
        <p:nvSpPr>
          <p:cNvPr id="48" name="직사각형 47"/>
          <p:cNvSpPr/>
          <p:nvPr/>
        </p:nvSpPr>
        <p:spPr>
          <a:xfrm>
            <a:off x="6451671" y="590905"/>
            <a:ext cx="1389376" cy="98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6610265" y="201482"/>
            <a:ext cx="946093" cy="40011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5.</a:t>
            </a:r>
            <a:r>
              <a:rPr lang="ko-KR" altLang="en-US" sz="2000" b="1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문제</a:t>
            </a:r>
            <a:endParaRPr lang="ko-KR" altLang="en-US" sz="2000" b="1" dirty="0">
              <a:ln>
                <a:solidFill>
                  <a:sysClr val="windowText" lastClr="000000">
                    <a:alpha val="0"/>
                  </a:sys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952880" y="487059"/>
            <a:ext cx="1084977" cy="338554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dist"/>
            <a:r>
              <a:rPr lang="en-US" altLang="ko-KR" sz="1600" dirty="0" smtClean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tx2">
                    <a:lumMod val="5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PLOBLEM</a:t>
            </a:r>
            <a:endParaRPr lang="ko-KR" altLang="en-US" sz="160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tx2">
                  <a:lumMod val="5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69047" y="1923678"/>
            <a:ext cx="57438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외부 네트워크와 연결되어 있지 않아서 타임서버와 통신을</a:t>
            </a:r>
            <a:endParaRPr lang="en-US" altLang="ko-KR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r>
              <a:rPr lang="ko-KR" altLang="en-US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할 수가 없어 수동으로 현재시간을 설정해 주어야 한다</a:t>
            </a:r>
            <a:r>
              <a:rPr lang="en-US" altLang="ko-KR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.</a:t>
            </a:r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8" name="그림 44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32" y="4621213"/>
            <a:ext cx="35036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2" descr="C:\Users\미림\AppData\Local\Microsoft\Windows\Temporary Internet Files\Content.IE5\1IHZKAX8\questions-2[1]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7" b="97399" l="9827" r="89595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2283718"/>
            <a:ext cx="2657385" cy="2657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267744" y="2643758"/>
            <a:ext cx="3244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Segoe UI Symbol" panose="020B0502040204020203" pitchFamily="34" charset="0"/>
                <a:ea typeface="Segoe UI Symbol" panose="020B0502040204020203" pitchFamily="34" charset="0"/>
              </a:rPr>
              <a:t>d</a:t>
            </a:r>
            <a:r>
              <a:rPr lang="en-US" altLang="ko-KR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ate –s “2015-06-11 14:51:12”</a:t>
            </a:r>
            <a:endParaRPr lang="ko-KR" altLang="en-US" dirty="0">
              <a:latin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9989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</TotalTime>
  <Words>331</Words>
  <Application>Microsoft Office PowerPoint</Application>
  <PresentationFormat>화면 슬라이드 쇼(16:9)</PresentationFormat>
  <Paragraphs>141</Paragraphs>
  <Slides>10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굴림</vt:lpstr>
      <vt:lpstr>Arial</vt:lpstr>
      <vt:lpstr>Segoe UI Symbol</vt:lpstr>
      <vt:lpstr>한컴 윤고딕 250</vt:lpstr>
      <vt:lpstr>-윤고딕330</vt:lpstr>
      <vt:lpstr>10X10 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이예은</dc:creator>
  <cp:lastModifiedBy>Baek</cp:lastModifiedBy>
  <cp:revision>98</cp:revision>
  <dcterms:created xsi:type="dcterms:W3CDTF">2015-04-30T22:09:20Z</dcterms:created>
  <dcterms:modified xsi:type="dcterms:W3CDTF">2015-06-12T03:23:24Z</dcterms:modified>
</cp:coreProperties>
</file>

<file path=docProps/thumbnail.jpeg>
</file>